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6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92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50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02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39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46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66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92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61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33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00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4D43C-872D-4388-AE9E-2BF198A4CEF8}" type="datetimeFigureOut">
              <a:rPr kumimoji="1" lang="ja-JP" altLang="en-US" smtClean="0"/>
              <a:t>2017/4/1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15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5155929" y="4623332"/>
            <a:ext cx="1886551" cy="119353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ディーラー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789272" y="4599803"/>
            <a:ext cx="1886551" cy="119353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Maker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5128661" y="818146"/>
            <a:ext cx="1886551" cy="1193533"/>
          </a:xfrm>
          <a:prstGeom prst="roundRect">
            <a:avLst/>
          </a:prstGeom>
          <a:solidFill>
            <a:srgbClr val="CB65C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Pt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5155929" y="2714687"/>
            <a:ext cx="1886551" cy="119353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en-US" altLang="ja-JP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678779" y="831514"/>
            <a:ext cx="1886551" cy="119353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en-US" altLang="ja-JP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カギ線コネクタ 12"/>
          <p:cNvCxnSpPr/>
          <p:nvPr/>
        </p:nvCxnSpPr>
        <p:spPr>
          <a:xfrm rot="5400000">
            <a:off x="41512" y="3294046"/>
            <a:ext cx="2588123" cy="12700"/>
          </a:xfrm>
          <a:prstGeom prst="bentConnector3">
            <a:avLst>
              <a:gd name="adj1" fmla="val 5186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カギ線コネクタ 14"/>
          <p:cNvCxnSpPr/>
          <p:nvPr/>
        </p:nvCxnSpPr>
        <p:spPr>
          <a:xfrm rot="16200000" flipV="1">
            <a:off x="443299" y="3295583"/>
            <a:ext cx="2588124" cy="9626"/>
          </a:xfrm>
          <a:prstGeom prst="bentConnector3">
            <a:avLst>
              <a:gd name="adj1" fmla="val 41818"/>
            </a:avLst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カギ線コネクタ 16"/>
          <p:cNvCxnSpPr>
            <a:endCxn id="9" idx="1"/>
          </p:cNvCxnSpPr>
          <p:nvPr/>
        </p:nvCxnSpPr>
        <p:spPr>
          <a:xfrm>
            <a:off x="2675823" y="1116531"/>
            <a:ext cx="2452838" cy="298382"/>
          </a:xfrm>
          <a:prstGeom prst="bentConnector3">
            <a:avLst>
              <a:gd name="adj1" fmla="val 78646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カギ線コネクタ 18"/>
          <p:cNvCxnSpPr/>
          <p:nvPr/>
        </p:nvCxnSpPr>
        <p:spPr>
          <a:xfrm>
            <a:off x="2285199" y="1607419"/>
            <a:ext cx="2836645" cy="1402614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カギ線コネクタ 21"/>
          <p:cNvCxnSpPr/>
          <p:nvPr/>
        </p:nvCxnSpPr>
        <p:spPr>
          <a:xfrm>
            <a:off x="2689458" y="5017967"/>
            <a:ext cx="2452836" cy="9625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カギ線コネクタ 23"/>
          <p:cNvCxnSpPr/>
          <p:nvPr/>
        </p:nvCxnSpPr>
        <p:spPr>
          <a:xfrm rot="10800000">
            <a:off x="2675823" y="5428648"/>
            <a:ext cx="2452836" cy="9626"/>
          </a:xfrm>
          <a:prstGeom prst="bentConnector3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カギ線コネクタ 25"/>
          <p:cNvCxnSpPr/>
          <p:nvPr/>
        </p:nvCxnSpPr>
        <p:spPr>
          <a:xfrm rot="10800000">
            <a:off x="2675823" y="1723456"/>
            <a:ext cx="2452835" cy="1498331"/>
          </a:xfrm>
          <a:prstGeom prst="bentConnector3">
            <a:avLst>
              <a:gd name="adj1" fmla="val 68443"/>
            </a:avLst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カギ線コネクタ 32"/>
          <p:cNvCxnSpPr>
            <a:stCxn id="9" idx="2"/>
            <a:endCxn id="10" idx="0"/>
          </p:cNvCxnSpPr>
          <p:nvPr/>
        </p:nvCxnSpPr>
        <p:spPr>
          <a:xfrm rot="16200000" flipH="1">
            <a:off x="5734067" y="2349549"/>
            <a:ext cx="703008" cy="27268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カギ線コネクタ 34"/>
          <p:cNvCxnSpPr/>
          <p:nvPr/>
        </p:nvCxnSpPr>
        <p:spPr>
          <a:xfrm rot="16200000" flipV="1">
            <a:off x="5428049" y="2373629"/>
            <a:ext cx="689342" cy="4877"/>
          </a:xfrm>
          <a:prstGeom prst="bentConnector3">
            <a:avLst>
              <a:gd name="adj1" fmla="val 56981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カギ線コネクタ 38"/>
          <p:cNvCxnSpPr/>
          <p:nvPr/>
        </p:nvCxnSpPr>
        <p:spPr>
          <a:xfrm rot="5400000">
            <a:off x="5717404" y="4251622"/>
            <a:ext cx="709060" cy="2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カギ線コネクタ 39"/>
          <p:cNvCxnSpPr/>
          <p:nvPr/>
        </p:nvCxnSpPr>
        <p:spPr>
          <a:xfrm rot="16200000" flipV="1">
            <a:off x="5428047" y="4259043"/>
            <a:ext cx="689342" cy="4877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カギ線コネクタ 46"/>
          <p:cNvCxnSpPr>
            <a:endCxn id="9" idx="3"/>
          </p:cNvCxnSpPr>
          <p:nvPr/>
        </p:nvCxnSpPr>
        <p:spPr>
          <a:xfrm rot="10800000">
            <a:off x="7015213" y="1414913"/>
            <a:ext cx="1663567" cy="192506"/>
          </a:xfrm>
          <a:prstGeom prst="bentConnector3">
            <a:avLst>
              <a:gd name="adj1" fmla="val 79508"/>
            </a:avLst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カギ線コネクタ 50"/>
          <p:cNvCxnSpPr/>
          <p:nvPr/>
        </p:nvCxnSpPr>
        <p:spPr>
          <a:xfrm>
            <a:off x="7015210" y="1116531"/>
            <a:ext cx="1663569" cy="149191"/>
          </a:xfrm>
          <a:prstGeom prst="bentConnector3">
            <a:avLst>
              <a:gd name="adj1" fmla="val 84137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899161" y="6336448"/>
            <a:ext cx="11109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全</a:t>
            </a:r>
            <a:r>
              <a:rPr kumimoji="1" lang="ja-JP" altLang="en-US" dirty="0" smtClean="0"/>
              <a:t>例調査対象薬剤の患者登録情報の基本</a:t>
            </a:r>
            <a:r>
              <a:rPr kumimoji="1" lang="ja-JP" altLang="en-US" dirty="0" smtClean="0"/>
              <a:t>構成</a:t>
            </a:r>
            <a:r>
              <a:rPr lang="ja-JP" altLang="en-US" dirty="0" smtClean="0"/>
              <a:t>フロー　　　　　　　　　　　</a:t>
            </a:r>
            <a:r>
              <a:rPr kumimoji="1" lang="ja-JP" altLang="en-US" dirty="0" smtClean="0"/>
              <a:t>　　　　　　　（薬様式</a:t>
            </a:r>
            <a:r>
              <a:rPr kumimoji="1" lang="en-US" altLang="ja-JP" dirty="0" smtClean="0"/>
              <a:t>P-2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cxnSp>
        <p:nvCxnSpPr>
          <p:cNvPr id="56" name="カギ線コネクタ 55"/>
          <p:cNvCxnSpPr/>
          <p:nvPr/>
        </p:nvCxnSpPr>
        <p:spPr>
          <a:xfrm rot="10800000">
            <a:off x="2689459" y="1337911"/>
            <a:ext cx="2439200" cy="181276"/>
          </a:xfrm>
          <a:prstGeom prst="bentConnector3">
            <a:avLst>
              <a:gd name="adj1" fmla="val 45659"/>
            </a:avLst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カギ線コネクタ 68"/>
          <p:cNvCxnSpPr/>
          <p:nvPr/>
        </p:nvCxnSpPr>
        <p:spPr>
          <a:xfrm flipV="1">
            <a:off x="2367815" y="3445844"/>
            <a:ext cx="2760844" cy="1148614"/>
          </a:xfrm>
          <a:prstGeom prst="bentConnector3">
            <a:avLst>
              <a:gd name="adj1" fmla="val -6827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カギ線コネクタ 73"/>
          <p:cNvCxnSpPr/>
          <p:nvPr/>
        </p:nvCxnSpPr>
        <p:spPr>
          <a:xfrm rot="10800000" flipV="1">
            <a:off x="2367816" y="3628724"/>
            <a:ext cx="2754029" cy="965734"/>
          </a:xfrm>
          <a:prstGeom prst="bentConnector3">
            <a:avLst>
              <a:gd name="adj1" fmla="val 99629"/>
            </a:avLst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カギ線コネクタ 78"/>
          <p:cNvCxnSpPr/>
          <p:nvPr/>
        </p:nvCxnSpPr>
        <p:spPr>
          <a:xfrm rot="10800000">
            <a:off x="2675828" y="349596"/>
            <a:ext cx="7430698" cy="385122"/>
          </a:xfrm>
          <a:prstGeom prst="bentConnector3">
            <a:avLst>
              <a:gd name="adj1" fmla="val 0"/>
            </a:avLst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カギ線コネクタ 83"/>
          <p:cNvCxnSpPr/>
          <p:nvPr/>
        </p:nvCxnSpPr>
        <p:spPr>
          <a:xfrm>
            <a:off x="2675822" y="509440"/>
            <a:ext cx="6670309" cy="285358"/>
          </a:xfrm>
          <a:prstGeom prst="bentConnector3">
            <a:avLst>
              <a:gd name="adj1" fmla="val 100072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角丸四角形 3"/>
          <p:cNvSpPr/>
          <p:nvPr/>
        </p:nvSpPr>
        <p:spPr>
          <a:xfrm>
            <a:off x="789272" y="96253"/>
            <a:ext cx="1886551" cy="1915427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D</a:t>
            </a:r>
            <a:r>
              <a:rPr lang="en-US" altLang="ja-JP" dirty="0" err="1"/>
              <a:t>r</a:t>
            </a:r>
            <a:endParaRPr kumimoji="1" lang="ja-JP" altLang="en-US" dirty="0"/>
          </a:p>
        </p:txBody>
      </p:sp>
      <p:cxnSp>
        <p:nvCxnSpPr>
          <p:cNvPr id="103" name="カギ線コネクタ 102"/>
          <p:cNvCxnSpPr/>
          <p:nvPr/>
        </p:nvCxnSpPr>
        <p:spPr>
          <a:xfrm flipV="1">
            <a:off x="6959157" y="2024379"/>
            <a:ext cx="2860311" cy="1074252"/>
          </a:xfrm>
          <a:prstGeom prst="bentConnector3">
            <a:avLst>
              <a:gd name="adj1" fmla="val 100021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カギ線コネクタ 106"/>
          <p:cNvCxnSpPr/>
          <p:nvPr/>
        </p:nvCxnSpPr>
        <p:spPr>
          <a:xfrm rot="10800000" flipV="1">
            <a:off x="7015210" y="2015789"/>
            <a:ext cx="2967886" cy="1430054"/>
          </a:xfrm>
          <a:prstGeom prst="bentConnector3">
            <a:avLst>
              <a:gd name="adj1" fmla="val -3283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429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18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Ph-ADPC</dc:creator>
  <cp:lastModifiedBy>TWMU MCE Pharm2</cp:lastModifiedBy>
  <cp:revision>5</cp:revision>
  <cp:lastPrinted>2017-04-01T05:40:36Z</cp:lastPrinted>
  <dcterms:created xsi:type="dcterms:W3CDTF">2016-05-25T23:49:53Z</dcterms:created>
  <dcterms:modified xsi:type="dcterms:W3CDTF">2017-04-01T05:40:50Z</dcterms:modified>
</cp:coreProperties>
</file>